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7" r:id="rId10"/>
    <p:sldId id="308" r:id="rId11"/>
    <p:sldId id="264" r:id="rId12"/>
    <p:sldId id="266" r:id="rId13"/>
    <p:sldId id="267" r:id="rId14"/>
    <p:sldId id="268" r:id="rId15"/>
    <p:sldId id="269" r:id="rId16"/>
    <p:sldId id="270" r:id="rId17"/>
    <p:sldId id="298" r:id="rId18"/>
    <p:sldId id="29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00" r:id="rId27"/>
    <p:sldId id="301" r:id="rId28"/>
    <p:sldId id="278" r:id="rId29"/>
    <p:sldId id="279" r:id="rId30"/>
    <p:sldId id="280" r:id="rId31"/>
    <p:sldId id="281" r:id="rId32"/>
    <p:sldId id="293" r:id="rId33"/>
    <p:sldId id="282" r:id="rId34"/>
    <p:sldId id="283" r:id="rId35"/>
    <p:sldId id="284" r:id="rId36"/>
    <p:sldId id="285" r:id="rId37"/>
    <p:sldId id="309" r:id="rId38"/>
    <p:sldId id="306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305" r:id="rId47"/>
    <p:sldId id="294" r:id="rId48"/>
    <p:sldId id="295" r:id="rId49"/>
    <p:sldId id="296" r:id="rId50"/>
    <p:sldId id="297" r:id="rId51"/>
    <p:sldId id="302" r:id="rId52"/>
    <p:sldId id="303" r:id="rId53"/>
    <p:sldId id="30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CE876A-DE76-479C-9499-310A1A622D0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C8C998-720C-4CC4-B15C-4740B62F7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.rediff.com/getahead/2013/jun/13amitabh-bachchan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edia1.santabanta.com/full1/Indian%20%20Celebrities(M)/Shah%20Rukh%20Khan/sha7v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allpaperhdfree.com/wp-content/uploads/2013/07/Hrithik-Roshan-New-look-in-Krrish-3-Movie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Bundesarchiv_Bild_183-61849-0001,_Indien,_Otto_Grotewohl_bei_Ministerpr%C3%A4sident_Nehru_cropped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ungalulagam.com/wp-content/uploads/2011/03/Dhoni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/upload.wikimedia.org/wikipedia/commons/8/80/Paes_WM13-009_(9495560679).jpg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en.wikipedia.org/wiki/File:Dhyan_Chand_closeup.jpg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en.wikipedia.org/wiki/File:Sania_Mirza_at_Citi_Open_Tennis_July_30,_2011.jpg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media1.santabanta.com/full1/Formula%201/Narain%20Karthikeyan/nar2a.jpg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en.wikipedia.org/wiki/File:Lata_Mangeshkar_-_still_29065_crop.jpg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en.wikipedia.org/wiki/File:A.R.Rahman_at_57th_FF_Awards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en.wikipedia.org/wiki/File:Pandit_Birju_Maharaj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en.wikipedia.org/wiki/File:Shivkumar_Sharma_2009.jpg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writespirit.net/wp-content/uploads/old-images/mother-teresa.jpg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en.wikipedia.org/wiki/File:Kalpana_Chawla,_NASA_photo_portrait_in_orange_suit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n/url?q=http://anckarnataka.page.tl/Breif-History-Of-Dr-.-B-.-R-Ambedkar-.-.htm&amp;sa=U&amp;ei=YB32UrTEIce3rgeIqIFI&amp;ved=0CDEQ9QEwAg&amp;usg=AFQjCNFWp-m59WJ4VO10PtYFvhRS5tXpq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ationfirst.in/wp-content/uploads/tilak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1447800"/>
            <a:ext cx="7101840" cy="299290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FAMOUS </a:t>
            </a:r>
            <a:br>
              <a:rPr lang="en-US" sz="6000" b="1" dirty="0" smtClean="0">
                <a:solidFill>
                  <a:srgbClr val="002060"/>
                </a:solidFill>
              </a:rPr>
            </a:br>
            <a:r>
              <a:rPr lang="en-US" sz="6000" b="1" dirty="0" smtClean="0">
                <a:solidFill>
                  <a:srgbClr val="002060"/>
                </a:solidFill>
              </a:rPr>
              <a:t>HISTORICAL PERSONALITIES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ADOLF HITLER – GERMAN POLITICIAN AND LEADER OF THE NAZI PARTY</a:t>
            </a:r>
            <a:endParaRPr lang="en-US" u="sng" dirty="0"/>
          </a:p>
        </p:txBody>
      </p:sp>
      <p:pic>
        <p:nvPicPr>
          <p:cNvPr id="1026" name="Picture 2" descr="adolf-hit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133599"/>
            <a:ext cx="3429000" cy="4525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33600"/>
            <a:ext cx="7498080" cy="2133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FAMOUS POLITICIANS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98080" cy="20574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 CURRENT PRIME MINISTER OF INDIA :</a:t>
            </a:r>
            <a:br>
              <a:rPr lang="en-US" u="sng" dirty="0" smtClean="0"/>
            </a:br>
            <a:r>
              <a:rPr lang="en-US" u="sng" dirty="0" smtClean="0"/>
              <a:t>NARENDRA MODI</a:t>
            </a:r>
            <a:endParaRPr lang="en-US" u="sng" dirty="0"/>
          </a:p>
        </p:txBody>
      </p:sp>
      <p:pic>
        <p:nvPicPr>
          <p:cNvPr id="27653" name="Picture 5" descr="https://pbs.twimg.com/profile_images/454954067488288768/fU6NY-EI_400x4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4384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CURRENT PRESIDENT OF INDIA : </a:t>
            </a:r>
            <a:br>
              <a:rPr lang="en-US" u="sng" dirty="0" smtClean="0"/>
            </a:br>
            <a:r>
              <a:rPr lang="en-US" u="sng" dirty="0" smtClean="0"/>
              <a:t>PRANAB MUKHERJEE</a:t>
            </a:r>
            <a:endParaRPr lang="en-US" u="sng" dirty="0"/>
          </a:p>
        </p:txBody>
      </p:sp>
      <p:pic>
        <p:nvPicPr>
          <p:cNvPr id="31746" name="Picture 2" descr="http://upload.wikimedia.org/wikipedia/commons/c/c0/Secretary_Tim_Geithner_and_Finance_Minister_Pranab_Mukherjee_2010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73095"/>
            <a:ext cx="3581400" cy="4918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THE FATHER OF OUR NATION</a:t>
            </a:r>
            <a:br>
              <a:rPr lang="en-US" u="sng" dirty="0" smtClean="0"/>
            </a:br>
            <a:r>
              <a:rPr lang="en-US" u="sng" dirty="0" smtClean="0"/>
              <a:t>MAHATMA GANDHI</a:t>
            </a:r>
            <a:endParaRPr lang="en-US" u="sng" dirty="0"/>
          </a:p>
        </p:txBody>
      </p:sp>
      <p:pic>
        <p:nvPicPr>
          <p:cNvPr id="4" name="Picture 6" descr="mahatma-gandhi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28800"/>
            <a:ext cx="3657600" cy="4770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96200" cy="13716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 smtClean="0"/>
              <a:t>FIRST FEMALE PRIME MINISTER OF INDIA :</a:t>
            </a:r>
            <a:br>
              <a:rPr lang="en-US" sz="3600" u="sng" dirty="0" smtClean="0"/>
            </a:br>
            <a:r>
              <a:rPr lang="en-US" sz="3600" u="sng" dirty="0" smtClean="0"/>
              <a:t> INDIRA GANDHI</a:t>
            </a:r>
            <a:endParaRPr lang="en-US" sz="3600" u="sng" dirty="0"/>
          </a:p>
        </p:txBody>
      </p:sp>
      <p:pic>
        <p:nvPicPr>
          <p:cNvPr id="1026" name="Picture 2" descr="Indira Gandhi Quotes in Hin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14488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FORMER PRESIDENT OF INDIA :</a:t>
            </a:r>
            <a:br>
              <a:rPr lang="en-US" u="sng" dirty="0" smtClean="0"/>
            </a:br>
            <a:r>
              <a:rPr lang="en-US" u="sng" dirty="0" smtClean="0"/>
              <a:t> PRATIBHA PATIL</a:t>
            </a:r>
            <a:endParaRPr lang="en-US" u="sng" dirty="0"/>
          </a:p>
        </p:txBody>
      </p:sp>
      <p:pic>
        <p:nvPicPr>
          <p:cNvPr id="28674" name="Picture 2" descr="http://www.topnews.in/law/files/pratibha-patil2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05000"/>
            <a:ext cx="4267200" cy="4550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457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ABRAHAM LINCOLN – 16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PRESIDENT OF THE UNITED STATES</a:t>
            </a:r>
            <a:endParaRPr lang="en-US" u="sng" dirty="0"/>
          </a:p>
        </p:txBody>
      </p:sp>
      <p:pic>
        <p:nvPicPr>
          <p:cNvPr id="4" name="Picture 3" descr="http://media-1.web.britannica.com/eb-media/34/78134-004-8587374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1" y="2057401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457200"/>
            <a:ext cx="7726680" cy="1295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BARACK OBAMA - CURRENT PRESIDENT OF THE UNITED STATES</a:t>
            </a:r>
            <a:endParaRPr lang="en-US" u="sng" dirty="0"/>
          </a:p>
        </p:txBody>
      </p:sp>
      <p:pic>
        <p:nvPicPr>
          <p:cNvPr id="1026" name="Picture 2" descr="Barack Obama standing in front of a wooden writing desk and two flagpo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347472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146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FAMOUS ACTORS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09600"/>
            <a:ext cx="4495800" cy="3733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MAHATMA GANDHI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Also called as Bapu.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 is the father of our nation.  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Gandhi Jayanti marks  the birthday of Mahatma Gandhi on 2 October.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mahatma-gandh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14400"/>
            <a:ext cx="3352308" cy="5020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609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AMITABH BACHCHAN- HOSTS THE SHOW ‘KAUN BANEGA CROREPATI’.</a:t>
            </a:r>
            <a:endParaRPr lang="en-US" u="sng" dirty="0"/>
          </a:p>
        </p:txBody>
      </p:sp>
      <p:pic>
        <p:nvPicPr>
          <p:cNvPr id="28676" name="Picture 4" descr="Amitabh Bachch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5999"/>
            <a:ext cx="3810000" cy="437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HEMA MALINI – DREAM GIRL OF BOLLYWOOD</a:t>
            </a:r>
            <a:endParaRPr lang="en-US" u="sng" dirty="0"/>
          </a:p>
        </p:txBody>
      </p:sp>
      <p:pic>
        <p:nvPicPr>
          <p:cNvPr id="5" name="Picture 4" descr="http://img.india-forums.com/wallpapers/1280x1024/16657-hema-malin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4648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SHAH RUKH KHAN- THE KING KHAN OF BOLLYWOOD</a:t>
            </a:r>
            <a:endParaRPr lang="en-US" u="sng" dirty="0"/>
          </a:p>
        </p:txBody>
      </p:sp>
      <p:pic>
        <p:nvPicPr>
          <p:cNvPr id="31746" name="Picture 2" descr="Shah Rukh Khan 1024x768 Wallpaper #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696200" cy="1905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MADHURI DIXIT- JURY MEMBER OF THE SHOW ‘JHALAK DIKHLA JAA’.</a:t>
            </a:r>
            <a:endParaRPr lang="en-US" u="sng" dirty="0"/>
          </a:p>
        </p:txBody>
      </p:sp>
      <p:pic>
        <p:nvPicPr>
          <p:cNvPr id="32770" name="Picture 2" descr="Madhuri Dixit Set To Make IIFA Deb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05000"/>
            <a:ext cx="3429000" cy="458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HRITHIK ROSHAN-  LEAD ACTOR IN KRRISH</a:t>
            </a:r>
            <a:endParaRPr lang="en-US" u="sng" dirty="0"/>
          </a:p>
        </p:txBody>
      </p:sp>
      <p:pic>
        <p:nvPicPr>
          <p:cNvPr id="33794" name="Picture 2" descr="http://wallpaperhdfree.com/wp-content/uploads/2013/07/Hrithik-Roshan-New-look-in-Krrish-3-Movie-269x17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651106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924800" cy="18288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AISHWARYA RAI - FORMER MISS WORLD 1994 NOW AN ACTRESS.</a:t>
            </a:r>
            <a:endParaRPr lang="en-US" u="sng" dirty="0"/>
          </a:p>
        </p:txBody>
      </p:sp>
      <p:pic>
        <p:nvPicPr>
          <p:cNvPr id="34818" name="Picture 2" descr="http://images.fanpop.com/images/image_uploads/Aishwarya-Rai-Photo-Shoot-aishwarya-rai-230745_1216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3733800" cy="4443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077200" cy="1905000"/>
          </a:xfrm>
        </p:spPr>
        <p:txBody>
          <a:bodyPr>
            <a:noAutofit/>
          </a:bodyPr>
          <a:lstStyle/>
          <a:p>
            <a:r>
              <a:rPr lang="en-US" sz="3900" u="sng" dirty="0" smtClean="0"/>
              <a:t>TOBEY MAGUIRE – KNOWN FOR HIS PERFORMANCE IN THE MOVIE SPIDERMAN</a:t>
            </a:r>
          </a:p>
        </p:txBody>
      </p:sp>
      <p:pic>
        <p:nvPicPr>
          <p:cNvPr id="29698" name="Picture 2" descr="Tobey Maguire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09800"/>
            <a:ext cx="3200400" cy="42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DANIEL RADCLIFFE – IN THE MOVIE  HARRY POTTER</a:t>
            </a:r>
            <a:endParaRPr lang="en-US" u="sng" dirty="0"/>
          </a:p>
        </p:txBody>
      </p:sp>
      <p:pic>
        <p:nvPicPr>
          <p:cNvPr id="58370" name="Picture 2" descr="http://images.radiotimes.com/namedimage/Daniel_Radcliffe__I_d_never_totally_close_the_door_on_Harry_Potter.jpg?quality=85&amp;mode=crop&amp;width=620&amp;height=374&amp;404=tv&amp;url=/uploads/images/original/31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682132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622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FAMOUS SPORTSPERSONS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914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SACHIN TENDULKAR- </a:t>
            </a:r>
            <a:br>
              <a:rPr lang="en-US" u="sng" dirty="0" smtClean="0"/>
            </a:br>
            <a:r>
              <a:rPr lang="en-US" u="sng" dirty="0" smtClean="0"/>
              <a:t>INDIAN CRICKETER WHO WAS AWARDED ‘BHARAT RATNA’ RECENTLY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842" name="Picture 2" descr="sachin-tendulk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2743200"/>
            <a:ext cx="6400801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4953000" cy="624840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JAWAHARLAL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NEHRU    </a:t>
            </a:r>
            <a:endParaRPr lang="en-US" b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His birthday is celebrated as Children’s Day on 14 November every year.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He was the first Prime Minister of India .</a:t>
            </a:r>
          </a:p>
        </p:txBody>
      </p:sp>
      <p:pic>
        <p:nvPicPr>
          <p:cNvPr id="15362" name="Picture 2" descr="Bundesarchiv Bild 183-61849-0001, Indien, Otto Grotewohl bei Ministerpräsident Nehru 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3117" y="1143000"/>
            <a:ext cx="2783682" cy="48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PRESENT CAPTAIN OF INDIAN CRICKET TEAM – MAHENDRA SINGH DHONI</a:t>
            </a:r>
            <a:endParaRPr lang="en-US" u="sng" dirty="0"/>
          </a:p>
        </p:txBody>
      </p:sp>
      <p:pic>
        <p:nvPicPr>
          <p:cNvPr id="37890" name="Picture 2" descr="http://www.ungalulagam.com/wp-content/uploads/2011/03/Dhoni-300x22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336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tn.cwst.biz/wp-content/uploads/2013/07/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86000"/>
            <a:ext cx="3505200" cy="44936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304800"/>
            <a:ext cx="80772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MILKHA SINGH  (THE FLYING SIKH) IS A FORMER INDIAN TRACK SPRINTER.  </a:t>
            </a:r>
            <a:endParaRPr lang="en-US" sz="39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ports.herbalife.com/en-US/img/MC_Mary_Kom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85999"/>
            <a:ext cx="3810000" cy="43897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304800"/>
            <a:ext cx="73152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MARY KOM  NICKNAMED AS ‘MAGNIFICENT MARY’  IS AN INDIAN  BOXER.  </a:t>
            </a:r>
            <a:endParaRPr lang="en-US" sz="39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Paes WM13-009 (9495560679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447800"/>
            <a:ext cx="3809999" cy="505931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LEANDER PAES- TENNIS PLAYER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762000"/>
            <a:ext cx="472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DHYAN CHAND - INDIAN HOCKEY PLAYER . </a:t>
            </a:r>
          </a:p>
          <a:p>
            <a:pPr>
              <a:buFont typeface="Wingdings" pitchFamily="2" charset="2"/>
              <a:buChar char="Ø"/>
            </a:pPr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HE WON THREE OLYMPIC GOLD MEDALS (1928, 1932 AND 1936) IN FIELD HOCKEY.</a:t>
            </a:r>
          </a:p>
        </p:txBody>
      </p:sp>
      <p:pic>
        <p:nvPicPr>
          <p:cNvPr id="40962" name="Picture 2" descr="Dhyan Chand closeu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737804"/>
            <a:ext cx="3107001" cy="515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SANIA MIRZA  -TENNIS PLAYER </a:t>
            </a:r>
          </a:p>
          <a:p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SHE IS WELL KNOWN FOR HER POWERFUL FOREHAND GROUND STROKES. </a:t>
            </a:r>
            <a:endParaRPr lang="en-US" sz="36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 descr="Sania Mirza at Citi Open Tennis July 30, 2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828800"/>
            <a:ext cx="291511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381000"/>
            <a:ext cx="7620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NARAIN KARTHIKEYAN - FORMULA ONE MOTOR RACING DRIVER. </a:t>
            </a:r>
            <a:endParaRPr lang="en-US" sz="39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 descr="Narain Karthikeyan 1024x768 Wallpaper #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0"/>
            <a:ext cx="5410200" cy="429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320"/>
            <a:ext cx="7714488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CRISTIANO RONALDO - FOOTBALLER</a:t>
            </a:r>
            <a:endParaRPr lang="en-US" u="sng" dirty="0"/>
          </a:p>
        </p:txBody>
      </p:sp>
      <p:pic>
        <p:nvPicPr>
          <p:cNvPr id="66562" name="Picture 2" descr="http://media1.santabanta.com/full1/Football/Cristiano%20Ronaldo/cristiano-ronaldo-22a.jpg"/>
          <p:cNvPicPr>
            <a:picLocks noChangeAspect="1" noChangeArrowheads="1"/>
          </p:cNvPicPr>
          <p:nvPr/>
        </p:nvPicPr>
        <p:blipFill>
          <a:blip r:embed="rId2"/>
          <a:srcRect r="5352"/>
          <a:stretch>
            <a:fillRect/>
          </a:stretch>
        </p:blipFill>
        <p:spPr bwMode="auto">
          <a:xfrm>
            <a:off x="2362200" y="1981200"/>
            <a:ext cx="5334000" cy="422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DAVID BECKHAM - FOOTBALLER</a:t>
            </a:r>
            <a:endParaRPr lang="en-US" u="sng" dirty="0"/>
          </a:p>
        </p:txBody>
      </p:sp>
      <p:pic>
        <p:nvPicPr>
          <p:cNvPr id="63490" name="Picture 2" descr="http://img.thesun.co.uk/aidemitlum/archive/01632/SNF0638A---620_163281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4479431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52600"/>
            <a:ext cx="7498080" cy="2209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FAMOUS MUSICIANS AND DANCERS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010400" cy="18288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SUBHASH  CHANDRA  BOSE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He  was   an Indian freedom fighter 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He was the founder of Azad Hind Fauj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Subhas Chandra B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133600"/>
            <a:ext cx="3733800" cy="4457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66800" y="304800"/>
            <a:ext cx="807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LATA MANGESHKAR - INDIAN SINGER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SHE HAS SUNG SONGS IN OVER THIRTY-SIX LANGUAGES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8" name="Picture 6" descr="Lata Mangeshkar - still 29065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0"/>
            <a:ext cx="484632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28601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ZAKIR HUSSAIN IS AN INDIAN TABLA PLAYER.</a:t>
            </a:r>
          </a:p>
        </p:txBody>
      </p:sp>
      <p:pic>
        <p:nvPicPr>
          <p:cNvPr id="46082" name="Picture 2" descr="Zakir Huss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4419600" cy="4520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28600"/>
            <a:ext cx="73914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A.R. RAHMAN – MUSICIAN </a:t>
            </a:r>
          </a:p>
          <a:p>
            <a:pPr>
              <a:buFont typeface="Wingdings" pitchFamily="2" charset="2"/>
              <a:buChar char="Ø"/>
            </a:pPr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HE WON AN OSCAR AWARD FOR THE SONG ‘JAI HO’.</a:t>
            </a:r>
            <a:endParaRPr lang="en-US" sz="39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 descr="A.R.Rahman at 57th FF Award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599" y="2286000"/>
            <a:ext cx="427007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762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PANDIT BIRJU MAHARAJ -KATHAK DANCER IN INDIA. </a:t>
            </a:r>
            <a:endParaRPr lang="en-US" sz="39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 descr="Pandit Birju Maharaj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799"/>
            <a:ext cx="3886200" cy="464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81001"/>
            <a:ext cx="73152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SONAL MANSINGH – </a:t>
            </a:r>
          </a:p>
          <a:p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INDIAN CLASSICAL DANCER OF ODISSI  DANCING STYLE.</a:t>
            </a:r>
            <a:endParaRPr lang="en-US" sz="39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9154" name="Picture 2" descr="Dr Sonal Mansin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0"/>
            <a:ext cx="498928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hivkumar Sharma 2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0"/>
            <a:ext cx="4174133" cy="4876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SHIV KUMAR SHARMA-THE SANTOOR MAESTRO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MICHAEL JACKSON – AMERICAN SINGER AND DANCER ALSO CALLED AS ‘KING OF POP’</a:t>
            </a:r>
            <a:endParaRPr lang="en-US" u="sng" dirty="0"/>
          </a:p>
        </p:txBody>
      </p:sp>
      <p:pic>
        <p:nvPicPr>
          <p:cNvPr id="62470" name="Picture 6" descr="http://th01.deviantart.net/fs70/PRE/i/2010/343/2/d/michael_jackson_tributeember___by_the_joking_horse-d34jh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198524"/>
            <a:ext cx="3429000" cy="446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6324600" cy="3124200"/>
          </a:xfrm>
        </p:spPr>
        <p:txBody>
          <a:bodyPr>
            <a:noAutofit/>
          </a:bodyPr>
          <a:lstStyle/>
          <a:p>
            <a:r>
              <a:rPr lang="en-US" sz="6000" dirty="0" smtClean="0"/>
              <a:t>SOME OTHER FAMOUS PERSONALITIES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04800"/>
            <a:ext cx="7696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MOTHER TERESA - ADMIRED FOR HER CHARITABLE WORKS.</a:t>
            </a:r>
            <a:endParaRPr lang="en-US" sz="39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mother-teres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76400"/>
            <a:ext cx="4114800" cy="485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28600"/>
            <a:ext cx="7848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KALPANA CHAWLA  - </a:t>
            </a:r>
          </a:p>
          <a:p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FIRST INDIAN WOMAN IN SPACE.</a:t>
            </a:r>
            <a:endParaRPr lang="en-US" sz="39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Kalpana Chawla, NASA photo portrait in orange sui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752600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6200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  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SHAHEED BHAGAT SINGH </a:t>
            </a:r>
          </a:p>
        </p:txBody>
      </p:sp>
      <p:pic>
        <p:nvPicPr>
          <p:cNvPr id="4" name="Picture 2" descr="http://im.rediff.com/getahead/2011/mar/23-bhagat-singh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71600"/>
            <a:ext cx="4724400" cy="48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04800"/>
            <a:ext cx="762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RABINDRANATH TAGORE -A BENGALI POET FROM INDIA . </a:t>
            </a:r>
            <a:endParaRPr lang="en-US" sz="39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encrypted-tbn0.gstatic.com/images?q=tbn:ANd9GcS4wkD0QsKn9Iq8KSW5xJdra3IMNjNaDp_JPWHbxWzV-tBF_VBa6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81200"/>
            <a:ext cx="3810000" cy="4475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512" y="533400"/>
            <a:ext cx="7714488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WALT DISNEY- CARTOONIST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pic>
        <p:nvPicPr>
          <p:cNvPr id="1026" name="Picture 2" descr="http://readtoleadtoday.org/wp-content/uploads/2012/02/wa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7251288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J. K. ROWLING -AUTHOR OF THE </a:t>
            </a:r>
            <a:r>
              <a:rPr lang="en-US" i="1" u="sng" dirty="0" smtClean="0"/>
              <a:t>HARRY POTTER</a:t>
            </a:r>
            <a:r>
              <a:rPr lang="en-US" u="sng" dirty="0" smtClean="0"/>
              <a:t>  SERIES</a:t>
            </a:r>
            <a:endParaRPr lang="en-US" u="sng" dirty="0"/>
          </a:p>
        </p:txBody>
      </p:sp>
      <p:pic>
        <p:nvPicPr>
          <p:cNvPr id="60418" name="Picture 2" descr="http://media-1.web.britannica.com/eb-media/43/102743-004-EC818A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76400"/>
            <a:ext cx="4267200" cy="469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DALAI LAMA - SPRITUAL AND POLITICAL LEADER OF TIBETANS</a:t>
            </a:r>
            <a:endParaRPr lang="en-US" u="sng" dirty="0"/>
          </a:p>
        </p:txBody>
      </p:sp>
      <p:pic>
        <p:nvPicPr>
          <p:cNvPr id="61442" name="Picture 2" descr="http://tusb.stanford.edu/wp-content/uploads/2010/10/dalai_l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891284"/>
            <a:ext cx="3886200" cy="4585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80772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 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B. R. AMBEDKAR </a:t>
            </a:r>
          </a:p>
          <a:p>
            <a:pPr>
              <a:buClrTx/>
              <a:buNone/>
            </a:pPr>
            <a:endParaRPr lang="en-US" dirty="0"/>
          </a:p>
        </p:txBody>
      </p:sp>
      <p:pic>
        <p:nvPicPr>
          <p:cNvPr id="18434" name="Picture 2" descr="http://t0.gstatic.com/images?q=tbn:ANd9GcQZ546UceBTWRSmtEhTDjr5vceVjKh4NQ_zseoKZEVAoRX5gQO7R2TooAg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447800"/>
            <a:ext cx="3886200" cy="490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75438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BAL GANGADHAR TILAK</a:t>
            </a:r>
          </a:p>
        </p:txBody>
      </p:sp>
      <p:pic>
        <p:nvPicPr>
          <p:cNvPr id="19460" name="Picture 4" descr="Lokmanya Bal Gangadhar Tila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00200"/>
            <a:ext cx="4292417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85800"/>
            <a:ext cx="7391400" cy="1219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  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LAKSHMIBAI  </a:t>
            </a:r>
            <a:endParaRPr lang="en-US" sz="3600" b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RANI OF JHANSI’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promfih.com/data_images/main/rani-laxmi-bai/rani-laxmi-bai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81200"/>
            <a:ext cx="3048000" cy="4478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QUEEN VICTORIA – BRITISH QUEEN DURING NINETEENTH CENTURY</a:t>
            </a:r>
            <a:endParaRPr lang="en-US" u="sng" dirty="0"/>
          </a:p>
        </p:txBody>
      </p:sp>
      <p:pic>
        <p:nvPicPr>
          <p:cNvPr id="2050" name="Picture 2" descr="queen-victo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057400"/>
            <a:ext cx="3200400" cy="4509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502</TotalTime>
  <Words>461</Words>
  <Application>Microsoft Office PowerPoint</Application>
  <PresentationFormat>On-screen Show (4:3)</PresentationFormat>
  <Paragraphs>67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Solstice</vt:lpstr>
      <vt:lpstr>FAMOUS  HISTORICAL PERSONALITIES</vt:lpstr>
      <vt:lpstr>Slide 2</vt:lpstr>
      <vt:lpstr>Slide 3</vt:lpstr>
      <vt:lpstr>Slide 4</vt:lpstr>
      <vt:lpstr>Slide 5</vt:lpstr>
      <vt:lpstr>Slide 6</vt:lpstr>
      <vt:lpstr>Slide 7</vt:lpstr>
      <vt:lpstr>Slide 8</vt:lpstr>
      <vt:lpstr>QUEEN VICTORIA – BRITISH QUEEN DURING NINETEENTH CENTURY</vt:lpstr>
      <vt:lpstr>ADOLF HITLER – GERMAN POLITICIAN AND LEADER OF THE NAZI PARTY</vt:lpstr>
      <vt:lpstr>FAMOUS POLITICIANS</vt:lpstr>
      <vt:lpstr> CURRENT PRIME MINISTER OF INDIA : NARENDRA MODI</vt:lpstr>
      <vt:lpstr>CURRENT PRESIDENT OF INDIA :  PRANAB MUKHERJEE</vt:lpstr>
      <vt:lpstr>THE FATHER OF OUR NATION MAHATMA GANDHI</vt:lpstr>
      <vt:lpstr> FIRST FEMALE PRIME MINISTER OF INDIA :  INDIRA GANDHI</vt:lpstr>
      <vt:lpstr>FORMER PRESIDENT OF INDIA :  PRATIBHA PATIL</vt:lpstr>
      <vt:lpstr>ABRAHAM LINCOLN – 16TH PRESIDENT OF THE UNITED STATES</vt:lpstr>
      <vt:lpstr>BARACK OBAMA - CURRENT PRESIDENT OF THE UNITED STATES</vt:lpstr>
      <vt:lpstr>FAMOUS ACTORS</vt:lpstr>
      <vt:lpstr>AMITABH BACHCHAN- HOSTS THE SHOW ‘KAUN BANEGA CROREPATI’.</vt:lpstr>
      <vt:lpstr>HEMA MALINI – DREAM GIRL OF BOLLYWOOD</vt:lpstr>
      <vt:lpstr>SHAH RUKH KHAN- THE KING KHAN OF BOLLYWOOD</vt:lpstr>
      <vt:lpstr>MADHURI DIXIT- JURY MEMBER OF THE SHOW ‘JHALAK DIKHLA JAA’.</vt:lpstr>
      <vt:lpstr>HRITHIK ROSHAN-  LEAD ACTOR IN KRRISH</vt:lpstr>
      <vt:lpstr>AISHWARYA RAI - FORMER MISS WORLD 1994 NOW AN ACTRESS.</vt:lpstr>
      <vt:lpstr>TOBEY MAGUIRE – KNOWN FOR HIS PERFORMANCE IN THE MOVIE SPIDERMAN</vt:lpstr>
      <vt:lpstr>DANIEL RADCLIFFE – IN THE MOVIE  HARRY POTTER</vt:lpstr>
      <vt:lpstr>FAMOUS SPORTSPERSONS</vt:lpstr>
      <vt:lpstr>SACHIN TENDULKAR-  INDIAN CRICKETER WHO WAS AWARDED ‘BHARAT RATNA’ RECENTLY.</vt:lpstr>
      <vt:lpstr>PRESENT CAPTAIN OF INDIAN CRICKET TEAM – MAHENDRA SINGH DHONI</vt:lpstr>
      <vt:lpstr>Slide 31</vt:lpstr>
      <vt:lpstr>Slide 32</vt:lpstr>
      <vt:lpstr>LEANDER PAES- TENNIS PLAYER</vt:lpstr>
      <vt:lpstr>Slide 34</vt:lpstr>
      <vt:lpstr>Slide 35</vt:lpstr>
      <vt:lpstr>Slide 36</vt:lpstr>
      <vt:lpstr>CRISTIANO RONALDO - FOOTBALLER</vt:lpstr>
      <vt:lpstr>DAVID BECKHAM - FOOTBALLER</vt:lpstr>
      <vt:lpstr>FAMOUS MUSICIANS AND DANCERS</vt:lpstr>
      <vt:lpstr>Slide 40</vt:lpstr>
      <vt:lpstr>Slide 41</vt:lpstr>
      <vt:lpstr>Slide 42</vt:lpstr>
      <vt:lpstr>Slide 43</vt:lpstr>
      <vt:lpstr>Slide 44</vt:lpstr>
      <vt:lpstr>SHIV KUMAR SHARMA-THE SANTOOR MAESTRO</vt:lpstr>
      <vt:lpstr>MICHAEL JACKSON – AMERICAN SINGER AND DANCER ALSO CALLED AS ‘KING OF POP’</vt:lpstr>
      <vt:lpstr>SOME OTHER FAMOUS PERSONALITIES</vt:lpstr>
      <vt:lpstr>Slide 48</vt:lpstr>
      <vt:lpstr>Slide 49</vt:lpstr>
      <vt:lpstr>Slide 50</vt:lpstr>
      <vt:lpstr>WALT DISNEY- CARTOONIST </vt:lpstr>
      <vt:lpstr>J. K. ROWLING -AUTHOR OF THE HARRY POTTER  SERIES</vt:lpstr>
      <vt:lpstr>DALAI LAMA - SPRITUAL AND POLITICAL LEADER OF TIBETANS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 FREEDOM FIGHTERS</dc:title>
  <dc:creator>manish</dc:creator>
  <cp:lastModifiedBy>JCL</cp:lastModifiedBy>
  <cp:revision>121</cp:revision>
  <dcterms:created xsi:type="dcterms:W3CDTF">2014-02-08T11:52:25Z</dcterms:created>
  <dcterms:modified xsi:type="dcterms:W3CDTF">2014-10-30T05:20:54Z</dcterms:modified>
</cp:coreProperties>
</file>